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18" r:id="rId2"/>
    <p:sldId id="1159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57092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4722766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44112115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9353488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71419311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464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3149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02134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2019300" y="2059719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يظهر معرفة ومهارة في التصميم والخياطة والنسيج 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800593" y="607516"/>
            <a:ext cx="1061508" cy="461665"/>
          </a:xfrm>
          <a:prstGeom prst="rect">
            <a:avLst/>
          </a:prstGeom>
          <a:solidFill>
            <a:srgbClr val="CBB06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الدرس 18</a:t>
            </a:r>
            <a:endParaRPr lang="en-US" sz="2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27B2574E-3984-E221-B9D8-CAAD08248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4435056"/>
              </p:ext>
            </p:extLst>
          </p:nvPr>
        </p:nvGraphicFramePr>
        <p:xfrm>
          <a:off x="696290" y="1277379"/>
          <a:ext cx="11092939" cy="9548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1939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525485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3113315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497633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172319"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يستخدم دواسة القدم للبدا في خياطة القماش والتحكم بسرعة ماكينة الخياطة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يستخدم ماكينة الخياطة بطريقة صحية وآمنة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يقوم بالضغط على الدواسة (القدم )والتحكم بسرعة الماكينة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يظهر معرفة ومهارة في التصميم والخياطة </a:t>
                      </a:r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والنسيج</a:t>
                      </a:r>
                      <a:endParaRPr lang="en-GB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8" name="مربع نص 7">
            <a:extLst>
              <a:ext uri="{FF2B5EF4-FFF2-40B4-BE49-F238E27FC236}">
                <a16:creationId xmlns:a16="http://schemas.microsoft.com/office/drawing/2014/main" id="{C3A10D2F-D730-8D65-8C02-B92784CD97B0}"/>
              </a:ext>
            </a:extLst>
          </p:cNvPr>
          <p:cNvSpPr txBox="1"/>
          <p:nvPr/>
        </p:nvSpPr>
        <p:spPr>
          <a:xfrm>
            <a:off x="1385723" y="2330975"/>
            <a:ext cx="8414870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SA" sz="2400" b="1" dirty="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rPr>
              <a:t>اختار الصورة المناسبة لدواسة القدم </a:t>
            </a:r>
            <a:endParaRPr kumimoji="0" lang="ar-AE" sz="2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28" name="مربع نص 27">
            <a:extLst>
              <a:ext uri="{FF2B5EF4-FFF2-40B4-BE49-F238E27FC236}">
                <a16:creationId xmlns:a16="http://schemas.microsoft.com/office/drawing/2014/main" id="{108F95D6-6E86-002E-A360-2701565A98C3}"/>
              </a:ext>
            </a:extLst>
          </p:cNvPr>
          <p:cNvSpPr txBox="1"/>
          <p:nvPr/>
        </p:nvSpPr>
        <p:spPr>
          <a:xfrm>
            <a:off x="3406587" y="4803197"/>
            <a:ext cx="1464817" cy="832615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ar-AE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30" name="مستطيل 29">
            <a:extLst>
              <a:ext uri="{FF2B5EF4-FFF2-40B4-BE49-F238E27FC236}">
                <a16:creationId xmlns:a16="http://schemas.microsoft.com/office/drawing/2014/main" id="{C03B5F93-5961-265B-D7EB-110DEB44C827}"/>
              </a:ext>
            </a:extLst>
          </p:cNvPr>
          <p:cNvSpPr/>
          <p:nvPr/>
        </p:nvSpPr>
        <p:spPr>
          <a:xfrm>
            <a:off x="7607202" y="4507264"/>
            <a:ext cx="1149069" cy="1073357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ar-AE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32" name="صورة 31">
            <a:extLst>
              <a:ext uri="{FF2B5EF4-FFF2-40B4-BE49-F238E27FC236}">
                <a16:creationId xmlns:a16="http://schemas.microsoft.com/office/drawing/2014/main" id="{F4A99110-0F9B-2629-CAEF-E976563D97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290" y="3573276"/>
            <a:ext cx="2171700" cy="2105025"/>
          </a:xfrm>
          <a:prstGeom prst="rect">
            <a:avLst/>
          </a:prstGeom>
        </p:spPr>
      </p:pic>
      <p:pic>
        <p:nvPicPr>
          <p:cNvPr id="36" name="صورة 35">
            <a:extLst>
              <a:ext uri="{FF2B5EF4-FFF2-40B4-BE49-F238E27FC236}">
                <a16:creationId xmlns:a16="http://schemas.microsoft.com/office/drawing/2014/main" id="{546E2EE4-8AB2-8426-1913-D1ACF2ECB0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5259" y="3172708"/>
            <a:ext cx="2024529" cy="2847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8595084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1459</TotalTime>
  <Words>58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SUAAD KHALFAN AMER SAEED AL AMERI</dc:creator>
  <cp:lastModifiedBy>SUAAD KHALFAN AMER SAEED AL AMERI</cp:lastModifiedBy>
  <cp:revision>20</cp:revision>
  <dcterms:created xsi:type="dcterms:W3CDTF">2024-07-04T06:51:15Z</dcterms:created>
  <dcterms:modified xsi:type="dcterms:W3CDTF">2024-07-20T15:53:53Z</dcterms:modified>
</cp:coreProperties>
</file>